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433" r:id="rId3"/>
    <p:sldId id="485" r:id="rId4"/>
    <p:sldId id="487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45" r:id="rId15"/>
    <p:sldId id="446" r:id="rId16"/>
    <p:sldId id="447" r:id="rId17"/>
    <p:sldId id="497" r:id="rId18"/>
    <p:sldId id="498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72201B-02EC-4D3E-B8D1-9EDDB4699D21}" v="2" dt="2025-12-09T11:24:40.4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E4A81-1420-0271-D79E-9A94B0FF2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07A438-BC81-CA2C-E1AF-1D3D6CE4E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DF798-314A-4A3D-DC4C-5D987AF7A27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C3D041-253A-FE48-3E97-6D5B435D0D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48E992-3EDF-E606-EA94-BF3E9E25999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BF660C-0BD2-20FC-798B-33B380D42B8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876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37479-59C1-EB10-621A-7283C17AD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188F4D-A343-FEDD-43AF-39902DFC0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6648F-BA83-3D04-D136-1F8F84F1DC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517591-ACF8-3D06-9546-039E0F758F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323116-0CA6-6758-7A3F-6CEDF59A51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D6945A-B504-33F9-CFA1-875583BE66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101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D3790-ABA9-44B1-0CB2-76AE5A5A1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7999548-3BE3-D893-EAE0-AE5113A6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B4861D-F9A4-40B7-EFE6-4809CCCAF1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C63D92-AC93-00D2-964D-461BEC07FA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B5B73-88D4-508A-F9E1-E4E819B0E94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10897F-1849-4FF6-581E-9B0E3C4D60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667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84">
        <p:fade/>
      </p:transition>
    </mc:Choice>
    <mc:Fallback xmlns="">
      <p:transition spd="med" advTm="25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58">
        <p:fade/>
      </p:transition>
    </mc:Choice>
    <mc:Fallback xmlns="">
      <p:transition spd="med" advTm="47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679">
        <p:fade/>
      </p:transition>
    </mc:Choice>
    <mc:Fallback xmlns="">
      <p:transition spd="med" advTm="4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689964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962203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829">
        <p:fade/>
      </p:transition>
    </mc:Choice>
    <mc:Fallback xmlns="">
      <p:transition spd="med" advTm="28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“bad”?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7877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30116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52">
        <p:fade/>
      </p:transition>
    </mc:Choice>
    <mc:Fallback xmlns="">
      <p:transition spd="med" advTm="25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fights bad men.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DF0BC5BD-7D55-868C-6213-602D82E7A24E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407">
        <p:fade/>
      </p:transition>
    </mc:Choice>
    <mc:Fallback xmlns="">
      <p:transition spd="med" advTm="74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599C0-9F08-41BB-6930-C31ACF026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2095E1-CED2-E189-BCF7-015456CAD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B938C-2A13-3F6D-DA48-8EC164F3D28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D1215D-3EE7-24D5-7E57-64BD2F835F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5D370C-ED04-E1B8-4E4C-64028DAAA9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27AECE-459B-00C3-FBEF-78862C4F7F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plural, 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184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EAA98-01E8-3B5E-09CE-3B4528BB3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9022E7-116F-6986-4C85-96D45BC70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86D21-B8C0-6034-6573-3AE954BCEB2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E94458-3ADB-AEF7-B34E-82B8477C48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53F42-D388-2E21-8F4B-3F3F2EBFF7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56893F-3B5E-9E55-7B21-27D75C4CC9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45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0">
        <p:fade/>
      </p:transition>
    </mc:Choice>
    <mc:Fallback xmlns="">
      <p:transition spd="med" advTm="11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71FB7-0ED4-CF89-6DA9-191C35226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BF86B1-7914-2B3B-0F0E-BD7A0C746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D27BDF-4E4C-85C5-89F4-A4206A310E5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D7ACA7-B578-D69F-36D8-46A1B7C2D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4F1993-34D4-1C28-0B10-BE61A294927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99F185-5915-EB11-475F-65842FDCC4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87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27">
        <p:fade/>
      </p:transition>
    </mc:Choice>
    <mc:Fallback xmlns="">
      <p:transition spd="med" advTm="22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408FB-DEBF-F759-65C9-D4E9C411E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FDD57E7-C069-4305-C7C0-89B920586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16257-FE5F-C525-7143-A5BFAF0051C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92FB2-F009-94D6-1FF4-851BA805C1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45A23A-E89B-E3FB-0362-B2353F6497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E7971E-356F-EAF7-15AD-A5FA8E2918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7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7">
        <p:fade/>
      </p:transition>
    </mc:Choice>
    <mc:Fallback xmlns="">
      <p:transition spd="med" advTm="217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26716-C7F3-9DE2-11EC-9B0CF10A4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8C6D6-6866-85A7-F54A-3DF06DE2D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FF901C-E7D2-F9A7-E813-775976AB1A9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22D930-1D08-8B46-E62A-A55A64AC4A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703E4C-EED8-9295-EBBA-8C436C37DCD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6E78B-BCE8-EE3A-C92A-C62E518C765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61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38">
        <p:fade/>
      </p:transition>
    </mc:Choice>
    <mc:Fallback xmlns="">
      <p:transition spd="med" advTm="238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6F10-D119-4276-A60F-F21A621DF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7E0326-1D6F-3CC0-6198-86A4A3ADC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38321E-BAD7-A4BB-6474-59196350CA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3EF5D8-9C47-7494-8805-3E9B9B03E2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267C5A-C853-8AB6-5E43-536CB69A00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95BBC7-C389-EB7C-37E6-6493D5EE5F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980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8">
        <p:fade/>
      </p:transition>
    </mc:Choice>
    <mc:Fallback xmlns="">
      <p:transition spd="med" advTm="12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7AB07-866D-D1A3-D3B1-809DAD072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5073C8-CDBC-2211-F6E0-ABEE5DEBC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AED12E-624F-6942-9011-8D98CAEED0F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D28A7E-9572-0942-BCA9-278C472B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7D9CEF-C6BE-C9CB-95DD-43178EDD426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4A9FD6-1239-66A9-225B-45CF5D765F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866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3">
        <p:fade/>
      </p:transition>
    </mc:Choice>
    <mc:Fallback xmlns="">
      <p:transition spd="med" advTm="313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7|0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</Words>
  <Application>Microsoft Office PowerPoint</Application>
  <PresentationFormat>Widescreen</PresentationFormat>
  <Paragraphs>191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2025-12-22T09:55:15Z</dcterms:modified>
</cp:coreProperties>
</file>